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8" r:id="rId4"/>
    <p:sldId id="277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ina.fr/ina-eclaire-actu/video/afe02002678/carnaval-du-mardi-gras-a-la-nouvelle-orleans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/>
              <a:t>Semaine </a:t>
            </a:r>
            <a:r>
              <a:rPr lang="fr-FR" sz="4400" dirty="0"/>
              <a:t>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381642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400" dirty="0">
                <a:latin typeface="Cursive standard" pitchFamily="2" charset="0"/>
              </a:rPr>
              <a:t>I J</a:t>
            </a: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Copie différée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9A2A19B-E19E-4B8E-85F3-DFA968608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2599" y="3015494"/>
            <a:ext cx="4413987" cy="300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052153" y="1300039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50000"/>
              </a:lnSpc>
            </a:pPr>
            <a:r>
              <a:rPr lang="fr-FR" sz="3600" dirty="0" err="1"/>
              <a:t>Copix</a:t>
            </a:r>
            <a:r>
              <a:rPr lang="fr-FR" sz="3600" dirty="0"/>
              <a:t> 8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Copix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9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730" y="1770971"/>
            <a:ext cx="2530857" cy="369541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7813" y="1845130"/>
            <a:ext cx="2530857" cy="364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E4 Je produis un écrit répondant à une consigne.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5613AF76-9419-48F3-91EE-3CE179AD6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raconte la vidéo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2A9C0F8-54B7-4C72-8511-A83ADB5B13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0954" y="1323451"/>
            <a:ext cx="4381807" cy="32839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384D3DF-2578-41B5-AB2C-722E781A916F}"/>
              </a:ext>
            </a:extLst>
          </p:cNvPr>
          <p:cNvSpPr txBox="1"/>
          <p:nvPr/>
        </p:nvSpPr>
        <p:spPr>
          <a:xfrm>
            <a:off x="3820954" y="4857441"/>
            <a:ext cx="4345311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hlinkClick r:id="rId5"/>
              </a:rPr>
              <a:t>Archive INA</a:t>
            </a:r>
          </a:p>
          <a:p>
            <a:r>
              <a:rPr lang="fr-FR" sz="1000" dirty="0">
                <a:hlinkClick r:id="rId5"/>
              </a:rPr>
              <a:t>https://www.ina.fr/ina-eclaire-actu/video/afe02002678/carnaval-du-mardi-gras-a-la-nouvelle-orleans</a:t>
            </a:r>
            <a:r>
              <a:rPr lang="fr-FR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7894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959754" cy="2235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phrase au présent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phrase à l’imparfait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890154" y="1267888"/>
            <a:ext cx="5463646" cy="1491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phrases au passé composé ou à l’imparfait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289" y="3110532"/>
            <a:ext cx="2183860" cy="322189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5284" y="2918078"/>
            <a:ext cx="2187706" cy="322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118</Words>
  <Application>Microsoft Office PowerPoint</Application>
  <PresentationFormat>Grand écran</PresentationFormat>
  <Paragraphs>39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Présentation PowerPoint</vt:lpstr>
      <vt:lpstr>Présentation PowerPoint</vt:lpstr>
      <vt:lpstr>Je raconte la vidéo :</vt:lpstr>
      <vt:lpstr>Les petits reporters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2022-07-31T19:49:33Z</dcterms:modified>
</cp:coreProperties>
</file>